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Questrial" charset="1" panose="02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710603">
            <a:off x="13944206" y="4754673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3" y="7659105"/>
                </a:lnTo>
                <a:lnTo>
                  <a:pt x="5779143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59014">
            <a:off x="-1608015" y="-2626550"/>
            <a:ext cx="5779143" cy="7659105"/>
          </a:xfrm>
          <a:custGeom>
            <a:avLst/>
            <a:gdLst/>
            <a:ahLst/>
            <a:cxnLst/>
            <a:rect r="r" b="b" t="t" l="l"/>
            <a:pathLst>
              <a:path h="7659105" w="5779143">
                <a:moveTo>
                  <a:pt x="0" y="7659105"/>
                </a:moveTo>
                <a:lnTo>
                  <a:pt x="5779142" y="7659105"/>
                </a:lnTo>
                <a:lnTo>
                  <a:pt x="5779142" y="0"/>
                </a:lnTo>
                <a:lnTo>
                  <a:pt x="0" y="0"/>
                </a:lnTo>
                <a:lnTo>
                  <a:pt x="0" y="76591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44150" y="4694328"/>
            <a:ext cx="13399700" cy="115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5"/>
              </a:lnSpc>
            </a:pPr>
            <a:r>
              <a:rPr lang="en-US" sz="9328" spc="923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TRABALHO IWII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600950" y="1958492"/>
            <a:ext cx="3086100" cy="1452231"/>
            <a:chOff x="0" y="0"/>
            <a:chExt cx="812800" cy="3824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382481"/>
            </a:xfrm>
            <a:custGeom>
              <a:avLst/>
              <a:gdLst/>
              <a:ahLst/>
              <a:cxnLst/>
              <a:rect r="r" b="b" t="t" l="l"/>
              <a:pathLst>
                <a:path h="382481" w="812800">
                  <a:moveTo>
                    <a:pt x="80277" y="0"/>
                  </a:moveTo>
                  <a:lnTo>
                    <a:pt x="732523" y="0"/>
                  </a:lnTo>
                  <a:cubicBezTo>
                    <a:pt x="753814" y="0"/>
                    <a:pt x="774233" y="8458"/>
                    <a:pt x="789288" y="23512"/>
                  </a:cubicBezTo>
                  <a:cubicBezTo>
                    <a:pt x="804342" y="38567"/>
                    <a:pt x="812800" y="58986"/>
                    <a:pt x="812800" y="80277"/>
                  </a:cubicBezTo>
                  <a:lnTo>
                    <a:pt x="812800" y="302204"/>
                  </a:lnTo>
                  <a:cubicBezTo>
                    <a:pt x="812800" y="323495"/>
                    <a:pt x="804342" y="343913"/>
                    <a:pt x="789288" y="358968"/>
                  </a:cubicBezTo>
                  <a:cubicBezTo>
                    <a:pt x="774233" y="374023"/>
                    <a:pt x="753814" y="382481"/>
                    <a:pt x="732523" y="382481"/>
                  </a:cubicBezTo>
                  <a:lnTo>
                    <a:pt x="80277" y="382481"/>
                  </a:lnTo>
                  <a:cubicBezTo>
                    <a:pt x="58986" y="382481"/>
                    <a:pt x="38567" y="374023"/>
                    <a:pt x="23512" y="358968"/>
                  </a:cubicBezTo>
                  <a:cubicBezTo>
                    <a:pt x="8458" y="343913"/>
                    <a:pt x="0" y="323495"/>
                    <a:pt x="0" y="302204"/>
                  </a:cubicBezTo>
                  <a:lnTo>
                    <a:pt x="0" y="80277"/>
                  </a:lnTo>
                  <a:cubicBezTo>
                    <a:pt x="0" y="58986"/>
                    <a:pt x="8458" y="38567"/>
                    <a:pt x="23512" y="23512"/>
                  </a:cubicBezTo>
                  <a:cubicBezTo>
                    <a:pt x="38567" y="8458"/>
                    <a:pt x="58986" y="0"/>
                    <a:pt x="8027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430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44150" y="5926047"/>
            <a:ext cx="13399700" cy="381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Otávio Augusto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5731" y="2360757"/>
            <a:ext cx="2056539" cy="72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Fresh</a:t>
            </a:r>
          </a:p>
          <a:p>
            <a:pPr algn="ctr">
              <a:lnSpc>
                <a:spcPts val="2700"/>
              </a:lnSpc>
            </a:pPr>
            <a:r>
              <a:rPr lang="en-US" sz="3000" spc="29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Tomato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3772468" y="9784703"/>
            <a:ext cx="13944738" cy="39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9"/>
              </a:lnSpc>
            </a:pPr>
            <a:r>
              <a:rPr lang="en-US" sz="3122" spc="30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Prof Debora Batista Paulo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6127" y="1812497"/>
            <a:ext cx="16233173" cy="7183179"/>
          </a:xfrm>
          <a:custGeom>
            <a:avLst/>
            <a:gdLst/>
            <a:ahLst/>
            <a:cxnLst/>
            <a:rect r="r" b="b" t="t" l="l"/>
            <a:pathLst>
              <a:path h="7183179" w="16233173">
                <a:moveTo>
                  <a:pt x="0" y="0"/>
                </a:moveTo>
                <a:lnTo>
                  <a:pt x="16233173" y="0"/>
                </a:lnTo>
                <a:lnTo>
                  <a:pt x="16233173" y="7183179"/>
                </a:lnTo>
                <a:lnTo>
                  <a:pt x="0" y="7183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13420" y="582929"/>
            <a:ext cx="11261159" cy="90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CÓDIGO DARK-THEME JS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74853" y="1725169"/>
            <a:ext cx="10538295" cy="7938662"/>
          </a:xfrm>
          <a:custGeom>
            <a:avLst/>
            <a:gdLst/>
            <a:ahLst/>
            <a:cxnLst/>
            <a:rect r="r" b="b" t="t" l="l"/>
            <a:pathLst>
              <a:path h="7938662" w="10538295">
                <a:moveTo>
                  <a:pt x="0" y="0"/>
                </a:moveTo>
                <a:lnTo>
                  <a:pt x="10538294" y="0"/>
                </a:lnTo>
                <a:lnTo>
                  <a:pt x="10538294" y="7938663"/>
                </a:lnTo>
                <a:lnTo>
                  <a:pt x="0" y="7938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13420" y="583004"/>
            <a:ext cx="11261159" cy="90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sz="6000" spc="59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CÓDIGO DARK-THEME CSS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8949227" y="564944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2529068" y="-4689660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4625222"/>
            <a:ext cx="11256034" cy="100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PAGINA DE FILMES</a:t>
            </a:r>
          </a:p>
        </p:txBody>
      </p:sp>
      <p:sp>
        <p:nvSpPr>
          <p:cNvPr name="AutoShape 5" id="5"/>
          <p:cNvSpPr/>
          <p:nvPr/>
        </p:nvSpPr>
        <p:spPr>
          <a:xfrm>
            <a:off x="7285549" y="5803791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90496" y="1028700"/>
            <a:ext cx="14307008" cy="8190762"/>
          </a:xfrm>
          <a:custGeom>
            <a:avLst/>
            <a:gdLst/>
            <a:ahLst/>
            <a:cxnLst/>
            <a:rect r="r" b="b" t="t" l="l"/>
            <a:pathLst>
              <a:path h="8190762" w="14307008">
                <a:moveTo>
                  <a:pt x="0" y="0"/>
                </a:moveTo>
                <a:lnTo>
                  <a:pt x="14307008" y="0"/>
                </a:lnTo>
                <a:lnTo>
                  <a:pt x="14307008" y="8190762"/>
                </a:lnTo>
                <a:lnTo>
                  <a:pt x="0" y="8190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0590" y="1211795"/>
            <a:ext cx="15726821" cy="7863410"/>
          </a:xfrm>
          <a:custGeom>
            <a:avLst/>
            <a:gdLst/>
            <a:ahLst/>
            <a:cxnLst/>
            <a:rect r="r" b="b" t="t" l="l"/>
            <a:pathLst>
              <a:path h="7863410" w="15726821">
                <a:moveTo>
                  <a:pt x="0" y="0"/>
                </a:moveTo>
                <a:lnTo>
                  <a:pt x="15726820" y="0"/>
                </a:lnTo>
                <a:lnTo>
                  <a:pt x="15726820" y="7863410"/>
                </a:lnTo>
                <a:lnTo>
                  <a:pt x="0" y="7863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9129" y="965077"/>
            <a:ext cx="13727879" cy="8356846"/>
          </a:xfrm>
          <a:custGeom>
            <a:avLst/>
            <a:gdLst/>
            <a:ahLst/>
            <a:cxnLst/>
            <a:rect r="r" b="b" t="t" l="l"/>
            <a:pathLst>
              <a:path h="8356846" w="13727879">
                <a:moveTo>
                  <a:pt x="0" y="0"/>
                </a:moveTo>
                <a:lnTo>
                  <a:pt x="13727879" y="0"/>
                </a:lnTo>
                <a:lnTo>
                  <a:pt x="13727879" y="8356846"/>
                </a:lnTo>
                <a:lnTo>
                  <a:pt x="0" y="8356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4179" y="1028700"/>
            <a:ext cx="15699641" cy="7751698"/>
          </a:xfrm>
          <a:custGeom>
            <a:avLst/>
            <a:gdLst/>
            <a:ahLst/>
            <a:cxnLst/>
            <a:rect r="r" b="b" t="t" l="l"/>
            <a:pathLst>
              <a:path h="7751698" w="15699641">
                <a:moveTo>
                  <a:pt x="0" y="0"/>
                </a:moveTo>
                <a:lnTo>
                  <a:pt x="15699642" y="0"/>
                </a:lnTo>
                <a:lnTo>
                  <a:pt x="15699642" y="7751698"/>
                </a:lnTo>
                <a:lnTo>
                  <a:pt x="0" y="77516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84958" y="872388"/>
            <a:ext cx="13918084" cy="8542224"/>
          </a:xfrm>
          <a:custGeom>
            <a:avLst/>
            <a:gdLst/>
            <a:ahLst/>
            <a:cxnLst/>
            <a:rect r="r" b="b" t="t" l="l"/>
            <a:pathLst>
              <a:path h="8542224" w="13918084">
                <a:moveTo>
                  <a:pt x="0" y="0"/>
                </a:moveTo>
                <a:lnTo>
                  <a:pt x="13918084" y="0"/>
                </a:lnTo>
                <a:lnTo>
                  <a:pt x="13918084" y="8542224"/>
                </a:lnTo>
                <a:lnTo>
                  <a:pt x="0" y="8542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0230" y="1151521"/>
            <a:ext cx="15207540" cy="7983959"/>
          </a:xfrm>
          <a:custGeom>
            <a:avLst/>
            <a:gdLst/>
            <a:ahLst/>
            <a:cxnLst/>
            <a:rect r="r" b="b" t="t" l="l"/>
            <a:pathLst>
              <a:path h="7983959" w="15207540">
                <a:moveTo>
                  <a:pt x="0" y="0"/>
                </a:moveTo>
                <a:lnTo>
                  <a:pt x="15207540" y="0"/>
                </a:lnTo>
                <a:lnTo>
                  <a:pt x="15207540" y="7983958"/>
                </a:lnTo>
                <a:lnTo>
                  <a:pt x="0" y="7983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8949227" y="564944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2529068" y="-4689660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4625297"/>
            <a:ext cx="11256034" cy="100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AVALIAÇÕES</a:t>
            </a:r>
          </a:p>
        </p:txBody>
      </p:sp>
      <p:sp>
        <p:nvSpPr>
          <p:cNvPr name="AutoShape 5" id="5"/>
          <p:cNvSpPr/>
          <p:nvPr/>
        </p:nvSpPr>
        <p:spPr>
          <a:xfrm>
            <a:off x="7285549" y="5803791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76947">
            <a:off x="14313479" y="-4031416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230864" y="2497610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5"/>
                </a:lnTo>
                <a:lnTo>
                  <a:pt x="0" y="10836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7285549" y="1932358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302385" y="4273365"/>
            <a:ext cx="9729783" cy="5690539"/>
          </a:xfrm>
          <a:custGeom>
            <a:avLst/>
            <a:gdLst/>
            <a:ahLst/>
            <a:cxnLst/>
            <a:rect r="r" b="b" t="t" l="l"/>
            <a:pathLst>
              <a:path h="5690539" w="9729783">
                <a:moveTo>
                  <a:pt x="0" y="0"/>
                </a:moveTo>
                <a:lnTo>
                  <a:pt x="9729783" y="0"/>
                </a:lnTo>
                <a:lnTo>
                  <a:pt x="9729783" y="5690539"/>
                </a:lnTo>
                <a:lnTo>
                  <a:pt x="0" y="56905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21" r="0" b="-482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84359" y="843275"/>
            <a:ext cx="7719281" cy="7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5200" spc="514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QUEM SOMOS?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5253" y="2170483"/>
            <a:ext cx="16184047" cy="1826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6"/>
              </a:lnSpc>
            </a:pPr>
            <a:r>
              <a:rPr lang="en-US" sz="2604">
                <a:solidFill>
                  <a:srgbClr val="494F56"/>
                </a:solidFill>
                <a:latin typeface="Questrial"/>
                <a:ea typeface="Questrial"/>
                <a:cs typeface="Questrial"/>
                <a:sym typeface="Questrial"/>
              </a:rPr>
              <a:t>Nós do Fresh Tomato, somos um grupo de cinéfilos apaixonados e críticos de cinema dedicados a explorar, analisar e celebrar o vasto universo dos filmes (Especialmente os do Tarantino). Fundado com a missão de oferecer uma perspectiva fresca e autêntica sobre o mundo cinematográfico, nosso objetivo é ajudar você a encontrar o próximo filme perfeito para assistir.</a:t>
            </a:r>
          </a:p>
        </p:txBody>
      </p:sp>
    </p:spTree>
  </p:cSld>
  <p:clrMapOvr>
    <a:masterClrMapping/>
  </p:clrMapOvr>
  <p:transition spd="fast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31293" y="542176"/>
            <a:ext cx="18828945" cy="9202647"/>
          </a:xfrm>
          <a:custGeom>
            <a:avLst/>
            <a:gdLst/>
            <a:ahLst/>
            <a:cxnLst/>
            <a:rect r="r" b="b" t="t" l="l"/>
            <a:pathLst>
              <a:path h="9202647" w="18828945">
                <a:moveTo>
                  <a:pt x="0" y="0"/>
                </a:moveTo>
                <a:lnTo>
                  <a:pt x="18828945" y="0"/>
                </a:lnTo>
                <a:lnTo>
                  <a:pt x="18828945" y="9202648"/>
                </a:lnTo>
                <a:lnTo>
                  <a:pt x="0" y="9202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8949227" y="564944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2529068" y="-4689660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4755865"/>
            <a:ext cx="11256034" cy="100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CÓDIGO ESTRELAS</a:t>
            </a:r>
          </a:p>
        </p:txBody>
      </p:sp>
      <p:sp>
        <p:nvSpPr>
          <p:cNvPr name="AutoShape 5" id="5"/>
          <p:cNvSpPr/>
          <p:nvPr/>
        </p:nvSpPr>
        <p:spPr>
          <a:xfrm>
            <a:off x="7285549" y="5803791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2872" y="633246"/>
            <a:ext cx="14757477" cy="9020508"/>
          </a:xfrm>
          <a:custGeom>
            <a:avLst/>
            <a:gdLst/>
            <a:ahLst/>
            <a:cxnLst/>
            <a:rect r="r" b="b" t="t" l="l"/>
            <a:pathLst>
              <a:path h="9020508" w="14757477">
                <a:moveTo>
                  <a:pt x="0" y="0"/>
                </a:moveTo>
                <a:lnTo>
                  <a:pt x="14757476" y="0"/>
                </a:lnTo>
                <a:lnTo>
                  <a:pt x="14757476" y="9020508"/>
                </a:lnTo>
                <a:lnTo>
                  <a:pt x="0" y="9020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8949227" y="564944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2529068" y="-4689660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4293940"/>
            <a:ext cx="11256034" cy="192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CÓDIGO AVALIAÇÕES</a:t>
            </a:r>
          </a:p>
        </p:txBody>
      </p:sp>
      <p:sp>
        <p:nvSpPr>
          <p:cNvPr name="AutoShape 5" id="5"/>
          <p:cNvSpPr/>
          <p:nvPr/>
        </p:nvSpPr>
        <p:spPr>
          <a:xfrm>
            <a:off x="7285549" y="6240710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8413" y="2273835"/>
            <a:ext cx="14811174" cy="5739330"/>
          </a:xfrm>
          <a:custGeom>
            <a:avLst/>
            <a:gdLst/>
            <a:ahLst/>
            <a:cxnLst/>
            <a:rect r="r" b="b" t="t" l="l"/>
            <a:pathLst>
              <a:path h="5739330" w="14811174">
                <a:moveTo>
                  <a:pt x="0" y="0"/>
                </a:moveTo>
                <a:lnTo>
                  <a:pt x="14811174" y="0"/>
                </a:lnTo>
                <a:lnTo>
                  <a:pt x="14811174" y="5739330"/>
                </a:lnTo>
                <a:lnTo>
                  <a:pt x="0" y="5739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4445" y="2686079"/>
            <a:ext cx="15419109" cy="4914841"/>
          </a:xfrm>
          <a:custGeom>
            <a:avLst/>
            <a:gdLst/>
            <a:ahLst/>
            <a:cxnLst/>
            <a:rect r="r" b="b" t="t" l="l"/>
            <a:pathLst>
              <a:path h="4914841" w="15419109">
                <a:moveTo>
                  <a:pt x="0" y="0"/>
                </a:moveTo>
                <a:lnTo>
                  <a:pt x="15419110" y="0"/>
                </a:lnTo>
                <a:lnTo>
                  <a:pt x="15419110" y="4914842"/>
                </a:lnTo>
                <a:lnTo>
                  <a:pt x="0" y="4914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6192" y="2191775"/>
            <a:ext cx="15155615" cy="6516915"/>
          </a:xfrm>
          <a:custGeom>
            <a:avLst/>
            <a:gdLst/>
            <a:ahLst/>
            <a:cxnLst/>
            <a:rect r="r" b="b" t="t" l="l"/>
            <a:pathLst>
              <a:path h="6516915" w="15155615">
                <a:moveTo>
                  <a:pt x="0" y="0"/>
                </a:moveTo>
                <a:lnTo>
                  <a:pt x="15155616" y="0"/>
                </a:lnTo>
                <a:lnTo>
                  <a:pt x="15155616" y="6516914"/>
                </a:lnTo>
                <a:lnTo>
                  <a:pt x="0" y="6516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8949227" y="564944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2529068" y="-4689660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3832015"/>
            <a:ext cx="11256034" cy="285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CÓDIGO PARA EXIBIR AVALIAÇÕES</a:t>
            </a:r>
          </a:p>
        </p:txBody>
      </p:sp>
      <p:sp>
        <p:nvSpPr>
          <p:cNvPr name="AutoShape 5" id="5"/>
          <p:cNvSpPr/>
          <p:nvPr/>
        </p:nvSpPr>
        <p:spPr>
          <a:xfrm>
            <a:off x="7285549" y="6702635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3029" y="816137"/>
            <a:ext cx="14921941" cy="8654726"/>
          </a:xfrm>
          <a:custGeom>
            <a:avLst/>
            <a:gdLst/>
            <a:ahLst/>
            <a:cxnLst/>
            <a:rect r="r" b="b" t="t" l="l"/>
            <a:pathLst>
              <a:path h="8654726" w="14921941">
                <a:moveTo>
                  <a:pt x="0" y="0"/>
                </a:moveTo>
                <a:lnTo>
                  <a:pt x="14921942" y="0"/>
                </a:lnTo>
                <a:lnTo>
                  <a:pt x="14921942" y="8654726"/>
                </a:lnTo>
                <a:lnTo>
                  <a:pt x="0" y="8654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0483" y="1101271"/>
            <a:ext cx="15547034" cy="8084458"/>
          </a:xfrm>
          <a:custGeom>
            <a:avLst/>
            <a:gdLst/>
            <a:ahLst/>
            <a:cxnLst/>
            <a:rect r="r" b="b" t="t" l="l"/>
            <a:pathLst>
              <a:path h="8084458" w="15547034">
                <a:moveTo>
                  <a:pt x="0" y="0"/>
                </a:moveTo>
                <a:lnTo>
                  <a:pt x="15547034" y="0"/>
                </a:lnTo>
                <a:lnTo>
                  <a:pt x="15547034" y="8084458"/>
                </a:lnTo>
                <a:lnTo>
                  <a:pt x="0" y="8084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710603">
            <a:off x="15350608" y="-1614317"/>
            <a:ext cx="3817383" cy="5059183"/>
          </a:xfrm>
          <a:custGeom>
            <a:avLst/>
            <a:gdLst/>
            <a:ahLst/>
            <a:cxnLst/>
            <a:rect r="r" b="b" t="t" l="l"/>
            <a:pathLst>
              <a:path h="5059183" w="3817383">
                <a:moveTo>
                  <a:pt x="0" y="0"/>
                </a:moveTo>
                <a:lnTo>
                  <a:pt x="3817384" y="0"/>
                </a:lnTo>
                <a:lnTo>
                  <a:pt x="3817384" y="5059183"/>
                </a:lnTo>
                <a:lnTo>
                  <a:pt x="0" y="505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41271">
            <a:off x="-1879273" y="7017406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0"/>
                </a:moveTo>
                <a:lnTo>
                  <a:pt x="5130494" y="0"/>
                </a:lnTo>
                <a:lnTo>
                  <a:pt x="5130494" y="6799449"/>
                </a:lnTo>
                <a:lnTo>
                  <a:pt x="0" y="6799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18905" y="3650381"/>
            <a:ext cx="2416514" cy="241651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21113" y="3753245"/>
            <a:ext cx="2416514" cy="2416514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671461" y="4491632"/>
            <a:ext cx="915819" cy="939740"/>
          </a:xfrm>
          <a:custGeom>
            <a:avLst/>
            <a:gdLst/>
            <a:ahLst/>
            <a:cxnLst/>
            <a:rect r="r" b="b" t="t" l="l"/>
            <a:pathLst>
              <a:path h="939740" w="915819">
                <a:moveTo>
                  <a:pt x="0" y="0"/>
                </a:moveTo>
                <a:lnTo>
                  <a:pt x="915819" y="0"/>
                </a:lnTo>
                <a:lnTo>
                  <a:pt x="915819" y="939740"/>
                </a:lnTo>
                <a:lnTo>
                  <a:pt x="0" y="939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2346935" y="3662128"/>
            <a:ext cx="2416514" cy="241651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582756" y="3897949"/>
            <a:ext cx="1944872" cy="1944872"/>
          </a:xfrm>
          <a:custGeom>
            <a:avLst/>
            <a:gdLst/>
            <a:ahLst/>
            <a:cxnLst/>
            <a:rect r="r" b="b" t="t" l="l"/>
            <a:pathLst>
              <a:path h="1944872" w="1944872">
                <a:moveTo>
                  <a:pt x="0" y="0"/>
                </a:moveTo>
                <a:lnTo>
                  <a:pt x="1944872" y="0"/>
                </a:lnTo>
                <a:lnTo>
                  <a:pt x="1944872" y="1944872"/>
                </a:lnTo>
                <a:lnTo>
                  <a:pt x="0" y="1944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93426" y="6316837"/>
            <a:ext cx="4123532" cy="85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30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Totalmente sem </a:t>
            </a:r>
          </a:p>
          <a:p>
            <a:pPr algn="ctr">
              <a:lnSpc>
                <a:spcPts val="3333"/>
              </a:lnSpc>
            </a:pPr>
            <a:r>
              <a:rPr lang="en-US" sz="30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custos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792766" y="4235387"/>
            <a:ext cx="1269995" cy="1269995"/>
          </a:xfrm>
          <a:custGeom>
            <a:avLst/>
            <a:gdLst/>
            <a:ahLst/>
            <a:cxnLst/>
            <a:rect r="r" b="b" t="t" l="l"/>
            <a:pathLst>
              <a:path h="1269995" w="1269995">
                <a:moveTo>
                  <a:pt x="0" y="0"/>
                </a:moveTo>
                <a:lnTo>
                  <a:pt x="1269996" y="0"/>
                </a:lnTo>
                <a:lnTo>
                  <a:pt x="1269996" y="1269996"/>
                </a:lnTo>
                <a:lnTo>
                  <a:pt x="0" y="1269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679658" y="7350745"/>
            <a:ext cx="3799684" cy="84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242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Site totalmente de graça e sem custos adicionais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1243215"/>
            <a:ext cx="16230600" cy="143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PONTOS PRINCIPAIS DO NOSSO </a:t>
            </a:r>
          </a:p>
          <a:p>
            <a:pPr algn="ctr">
              <a:lnSpc>
                <a:spcPts val="5400"/>
              </a:lnSpc>
            </a:pPr>
            <a:r>
              <a:rPr lang="en-US" sz="6000" spc="59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71042" y="6316837"/>
            <a:ext cx="4690266" cy="85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30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Simples e intuitivo</a:t>
            </a:r>
          </a:p>
          <a:p>
            <a:pPr algn="ctr">
              <a:lnSpc>
                <a:spcPts val="3333"/>
              </a:lnSpc>
            </a:pPr>
            <a:r>
              <a:rPr lang="en-US" sz="30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 usar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96260" y="6316837"/>
            <a:ext cx="2861805" cy="850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sz="30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Atendimento remoto 24h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25048" y="7350745"/>
            <a:ext cx="3804228" cy="84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242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Atendimento online e remoto 24 horas.</a:t>
            </a:r>
          </a:p>
        </p:txBody>
      </p:sp>
      <p:sp>
        <p:nvSpPr>
          <p:cNvPr name="AutoShape 19" id="19"/>
          <p:cNvSpPr/>
          <p:nvPr/>
        </p:nvSpPr>
        <p:spPr>
          <a:xfrm>
            <a:off x="7285549" y="2681506"/>
            <a:ext cx="3716901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3227256" y="7246844"/>
            <a:ext cx="3804228" cy="84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242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Site fácil e intuitivo, para todos os públicos</a:t>
            </a:r>
          </a:p>
        </p:txBody>
      </p:sp>
    </p:spTree>
  </p:cSld>
  <p:clrMapOvr>
    <a:masterClrMapping/>
  </p:clrMapOvr>
  <p:transition spd="fast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2592" y="1782884"/>
            <a:ext cx="15362816" cy="6721232"/>
          </a:xfrm>
          <a:custGeom>
            <a:avLst/>
            <a:gdLst/>
            <a:ahLst/>
            <a:cxnLst/>
            <a:rect r="r" b="b" t="t" l="l"/>
            <a:pathLst>
              <a:path h="6721232" w="15362816">
                <a:moveTo>
                  <a:pt x="0" y="0"/>
                </a:moveTo>
                <a:lnTo>
                  <a:pt x="15362816" y="0"/>
                </a:lnTo>
                <a:lnTo>
                  <a:pt x="15362816" y="6721232"/>
                </a:lnTo>
                <a:lnTo>
                  <a:pt x="0" y="6721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13383" y="2256426"/>
            <a:ext cx="9061234" cy="2371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 spc="9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MUITO OBRIGADO!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13383" y="5921634"/>
            <a:ext cx="9061234" cy="52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www.freshtomatos.com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148217" y="9007805"/>
            <a:ext cx="500990" cy="50099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262391" y="9121979"/>
            <a:ext cx="272642" cy="272642"/>
          </a:xfrm>
          <a:custGeom>
            <a:avLst/>
            <a:gdLst/>
            <a:ahLst/>
            <a:cxnLst/>
            <a:rect r="r" b="b" t="t" l="l"/>
            <a:pathLst>
              <a:path h="272642" w="272642">
                <a:moveTo>
                  <a:pt x="0" y="0"/>
                </a:moveTo>
                <a:lnTo>
                  <a:pt x="272642" y="0"/>
                </a:lnTo>
                <a:lnTo>
                  <a:pt x="272642" y="272642"/>
                </a:lnTo>
                <a:lnTo>
                  <a:pt x="0" y="272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220200" y="8985909"/>
            <a:ext cx="500990" cy="50099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334374" y="9100083"/>
            <a:ext cx="272642" cy="272642"/>
          </a:xfrm>
          <a:custGeom>
            <a:avLst/>
            <a:gdLst/>
            <a:ahLst/>
            <a:cxnLst/>
            <a:rect r="r" b="b" t="t" l="l"/>
            <a:pathLst>
              <a:path h="272642" w="272642">
                <a:moveTo>
                  <a:pt x="0" y="0"/>
                </a:moveTo>
                <a:lnTo>
                  <a:pt x="272642" y="0"/>
                </a:lnTo>
                <a:lnTo>
                  <a:pt x="272642" y="272642"/>
                </a:lnTo>
                <a:lnTo>
                  <a:pt x="0" y="272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801788" y="9105957"/>
            <a:ext cx="2380312" cy="26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(11) 4002-8922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73771" y="9084061"/>
            <a:ext cx="2380312" cy="266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E"/>
                </a:solidFill>
                <a:latin typeface="Questrial"/>
                <a:ea typeface="Questrial"/>
                <a:cs typeface="Questrial"/>
                <a:sym typeface="Questrial"/>
              </a:rPr>
              <a:t>freshtomatos@gmail.com</a:t>
            </a:r>
          </a:p>
        </p:txBody>
      </p:sp>
      <p:sp>
        <p:nvSpPr>
          <p:cNvPr name="Freeform 12" id="12"/>
          <p:cNvSpPr/>
          <p:nvPr/>
        </p:nvSpPr>
        <p:spPr>
          <a:xfrm flipH="false" flipV="true" rot="10710603">
            <a:off x="14756081" y="3836836"/>
            <a:ext cx="5828056" cy="7723930"/>
          </a:xfrm>
          <a:custGeom>
            <a:avLst/>
            <a:gdLst/>
            <a:ahLst/>
            <a:cxnLst/>
            <a:rect r="r" b="b" t="t" l="l"/>
            <a:pathLst>
              <a:path h="7723930" w="5828056">
                <a:moveTo>
                  <a:pt x="0" y="7723930"/>
                </a:moveTo>
                <a:lnTo>
                  <a:pt x="5828056" y="7723930"/>
                </a:lnTo>
                <a:lnTo>
                  <a:pt x="5828056" y="0"/>
                </a:lnTo>
                <a:lnTo>
                  <a:pt x="0" y="0"/>
                </a:lnTo>
                <a:lnTo>
                  <a:pt x="0" y="772393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659014">
            <a:off x="-2098936" y="-2598079"/>
            <a:ext cx="5130494" cy="6799449"/>
          </a:xfrm>
          <a:custGeom>
            <a:avLst/>
            <a:gdLst/>
            <a:ahLst/>
            <a:cxnLst/>
            <a:rect r="r" b="b" t="t" l="l"/>
            <a:pathLst>
              <a:path h="6799449" w="5130494">
                <a:moveTo>
                  <a:pt x="0" y="6799450"/>
                </a:moveTo>
                <a:lnTo>
                  <a:pt x="5130494" y="6799450"/>
                </a:lnTo>
                <a:lnTo>
                  <a:pt x="5130494" y="0"/>
                </a:lnTo>
                <a:lnTo>
                  <a:pt x="0" y="0"/>
                </a:lnTo>
                <a:lnTo>
                  <a:pt x="0" y="679945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7285549" y="5124450"/>
            <a:ext cx="3716901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8949227" y="564944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2529068" y="-4689660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4625222"/>
            <a:ext cx="11256034" cy="100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HOME PAGE</a:t>
            </a:r>
          </a:p>
        </p:txBody>
      </p:sp>
      <p:sp>
        <p:nvSpPr>
          <p:cNvPr name="AutoShape 5" id="5"/>
          <p:cNvSpPr/>
          <p:nvPr/>
        </p:nvSpPr>
        <p:spPr>
          <a:xfrm>
            <a:off x="7285549" y="5803791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5191" y="1423393"/>
            <a:ext cx="15184109" cy="7440213"/>
          </a:xfrm>
          <a:custGeom>
            <a:avLst/>
            <a:gdLst/>
            <a:ahLst/>
            <a:cxnLst/>
            <a:rect r="r" b="b" t="t" l="l"/>
            <a:pathLst>
              <a:path h="7440213" w="15184109">
                <a:moveTo>
                  <a:pt x="0" y="0"/>
                </a:moveTo>
                <a:lnTo>
                  <a:pt x="15184109" y="0"/>
                </a:lnTo>
                <a:lnTo>
                  <a:pt x="15184109" y="7440214"/>
                </a:lnTo>
                <a:lnTo>
                  <a:pt x="0" y="7440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16154" y="1555615"/>
            <a:ext cx="14655693" cy="7175770"/>
          </a:xfrm>
          <a:custGeom>
            <a:avLst/>
            <a:gdLst/>
            <a:ahLst/>
            <a:cxnLst/>
            <a:rect r="r" b="b" t="t" l="l"/>
            <a:pathLst>
              <a:path h="7175770" w="14655693">
                <a:moveTo>
                  <a:pt x="0" y="0"/>
                </a:moveTo>
                <a:lnTo>
                  <a:pt x="14655692" y="0"/>
                </a:lnTo>
                <a:lnTo>
                  <a:pt x="14655692" y="7175770"/>
                </a:lnTo>
                <a:lnTo>
                  <a:pt x="0" y="7175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9582" y="2074576"/>
            <a:ext cx="14528836" cy="6137848"/>
          </a:xfrm>
          <a:custGeom>
            <a:avLst/>
            <a:gdLst/>
            <a:ahLst/>
            <a:cxnLst/>
            <a:rect r="r" b="b" t="t" l="l"/>
            <a:pathLst>
              <a:path h="6137848" w="14528836">
                <a:moveTo>
                  <a:pt x="0" y="0"/>
                </a:moveTo>
                <a:lnTo>
                  <a:pt x="14528836" y="0"/>
                </a:lnTo>
                <a:lnTo>
                  <a:pt x="14528836" y="6137848"/>
                </a:lnTo>
                <a:lnTo>
                  <a:pt x="0" y="6137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04" t="0" r="-2004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21963" y="2146119"/>
            <a:ext cx="14444074" cy="6129940"/>
          </a:xfrm>
          <a:custGeom>
            <a:avLst/>
            <a:gdLst/>
            <a:ahLst/>
            <a:cxnLst/>
            <a:rect r="r" b="b" t="t" l="l"/>
            <a:pathLst>
              <a:path h="6129940" w="14444074">
                <a:moveTo>
                  <a:pt x="0" y="0"/>
                </a:moveTo>
                <a:lnTo>
                  <a:pt x="14444074" y="0"/>
                </a:lnTo>
                <a:lnTo>
                  <a:pt x="14444074" y="6129940"/>
                </a:lnTo>
                <a:lnTo>
                  <a:pt x="0" y="61299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05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7081">
            <a:off x="8949227" y="5649441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2" y="0"/>
                </a:lnTo>
                <a:lnTo>
                  <a:pt x="10663992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134322">
            <a:off x="-2529068" y="-4689660"/>
            <a:ext cx="12090101" cy="9430279"/>
          </a:xfrm>
          <a:custGeom>
            <a:avLst/>
            <a:gdLst/>
            <a:ahLst/>
            <a:cxnLst/>
            <a:rect r="r" b="b" t="t" l="l"/>
            <a:pathLst>
              <a:path h="9430279" w="12090101">
                <a:moveTo>
                  <a:pt x="0" y="0"/>
                </a:moveTo>
                <a:lnTo>
                  <a:pt x="12090101" y="0"/>
                </a:lnTo>
                <a:lnTo>
                  <a:pt x="12090101" y="9430279"/>
                </a:lnTo>
                <a:lnTo>
                  <a:pt x="0" y="9430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515983" y="4625222"/>
            <a:ext cx="11256034" cy="100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0"/>
              </a:lnSpc>
            </a:pPr>
            <a:r>
              <a:rPr lang="en-US" sz="8100" spc="801">
                <a:solidFill>
                  <a:srgbClr val="3533CB"/>
                </a:solidFill>
                <a:latin typeface="Questrial"/>
                <a:ea typeface="Questrial"/>
                <a:cs typeface="Questrial"/>
                <a:sym typeface="Questrial"/>
              </a:rPr>
              <a:t>MODO ESCURO</a:t>
            </a:r>
          </a:p>
        </p:txBody>
      </p:sp>
      <p:sp>
        <p:nvSpPr>
          <p:cNvPr name="AutoShape 5" id="5"/>
          <p:cNvSpPr/>
          <p:nvPr/>
        </p:nvSpPr>
        <p:spPr>
          <a:xfrm>
            <a:off x="7285549" y="5803791"/>
            <a:ext cx="3716901" cy="0"/>
          </a:xfrm>
          <a:prstGeom prst="line">
            <a:avLst/>
          </a:prstGeom>
          <a:ln cap="flat" w="38100">
            <a:solidFill>
              <a:srgbClr val="3533C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35346">
            <a:off x="9794235" y="-5348080"/>
            <a:ext cx="10663992" cy="11045566"/>
          </a:xfrm>
          <a:custGeom>
            <a:avLst/>
            <a:gdLst/>
            <a:ahLst/>
            <a:cxnLst/>
            <a:rect r="r" b="b" t="t" l="l"/>
            <a:pathLst>
              <a:path h="11045566" w="10663992">
                <a:moveTo>
                  <a:pt x="0" y="0"/>
                </a:moveTo>
                <a:lnTo>
                  <a:pt x="10663993" y="0"/>
                </a:lnTo>
                <a:lnTo>
                  <a:pt x="10663993" y="11045566"/>
                </a:lnTo>
                <a:lnTo>
                  <a:pt x="0" y="11045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353738">
            <a:off x="-5462157" y="4868967"/>
            <a:ext cx="10461728" cy="10836065"/>
          </a:xfrm>
          <a:custGeom>
            <a:avLst/>
            <a:gdLst/>
            <a:ahLst/>
            <a:cxnLst/>
            <a:rect r="r" b="b" t="t" l="l"/>
            <a:pathLst>
              <a:path h="10836065" w="10461728">
                <a:moveTo>
                  <a:pt x="0" y="0"/>
                </a:moveTo>
                <a:lnTo>
                  <a:pt x="10461728" y="0"/>
                </a:lnTo>
                <a:lnTo>
                  <a:pt x="10461728" y="10836066"/>
                </a:lnTo>
                <a:lnTo>
                  <a:pt x="0" y="10836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4121" y="1716899"/>
            <a:ext cx="14779759" cy="6650436"/>
          </a:xfrm>
          <a:custGeom>
            <a:avLst/>
            <a:gdLst/>
            <a:ahLst/>
            <a:cxnLst/>
            <a:rect r="r" b="b" t="t" l="l"/>
            <a:pathLst>
              <a:path h="6650436" w="14779759">
                <a:moveTo>
                  <a:pt x="0" y="0"/>
                </a:moveTo>
                <a:lnTo>
                  <a:pt x="14779758" y="0"/>
                </a:lnTo>
                <a:lnTo>
                  <a:pt x="14779758" y="6650436"/>
                </a:lnTo>
                <a:lnTo>
                  <a:pt x="0" y="6650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72" t="0" r="-1572" b="0"/>
            </a:stretch>
          </a:blipFill>
        </p:spPr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DAGQ6lBzrrQ</dc:identifier>
  <dcterms:modified xsi:type="dcterms:W3CDTF">2011-08-01T06:04:30Z</dcterms:modified>
  <cp:revision>1</cp:revision>
  <dc:title>Fresh Tomato</dc:title>
</cp:coreProperties>
</file>